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BAE382-AC66-478C-889C-241EE6117F5D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69EF6839-6A13-480E-B1B3-02A4A8C39E7B}">
      <dgm:prSet phldrT="[Tekst]" custT="1"/>
      <dgm:spPr>
        <a:noFill/>
      </dgm:spPr>
      <dgm:t>
        <a:bodyPr/>
        <a:lstStyle/>
        <a:p>
          <a:r>
            <a:rPr lang="nl-NL" sz="2000" dirty="0" smtClean="0">
              <a:solidFill>
                <a:schemeClr val="tx1"/>
              </a:solidFill>
            </a:rPr>
            <a:t>Gedrag waarmee je ongemak wilt verhelpen</a:t>
          </a:r>
          <a:endParaRPr lang="nl-NL" sz="2000" dirty="0">
            <a:solidFill>
              <a:schemeClr val="tx1"/>
            </a:solidFill>
          </a:endParaRPr>
        </a:p>
      </dgm:t>
    </dgm:pt>
    <dgm:pt modelId="{4EB0FE5C-4DAA-44E8-9F55-41194404D5A1}" type="parTrans" cxnId="{600A8E6F-A01B-42D0-9A18-7A150CD6BC2F}">
      <dgm:prSet/>
      <dgm:spPr/>
      <dgm:t>
        <a:bodyPr/>
        <a:lstStyle/>
        <a:p>
          <a:endParaRPr lang="nl-NL"/>
        </a:p>
      </dgm:t>
    </dgm:pt>
    <dgm:pt modelId="{47E49E0C-6955-4246-96ED-2D62B9D89A1D}" type="sibTrans" cxnId="{600A8E6F-A01B-42D0-9A18-7A150CD6BC2F}">
      <dgm:prSet/>
      <dgm:spPr/>
      <dgm:t>
        <a:bodyPr/>
        <a:lstStyle/>
        <a:p>
          <a:endParaRPr lang="nl-NL"/>
        </a:p>
      </dgm:t>
    </dgm:pt>
    <dgm:pt modelId="{B17ED35B-11D1-4C10-A4FA-B917FB2B1044}">
      <dgm:prSet phldrT="[Tekst]" custT="1"/>
      <dgm:spPr>
        <a:noFill/>
      </dgm:spPr>
      <dgm:t>
        <a:bodyPr/>
        <a:lstStyle/>
        <a:p>
          <a:r>
            <a:rPr lang="nl-NL" sz="2000" dirty="0" smtClean="0">
              <a:solidFill>
                <a:schemeClr val="tx1"/>
              </a:solidFill>
            </a:rPr>
            <a:t>Gedrag dat je dichterbij je persoonlijk waarden brengt</a:t>
          </a:r>
          <a:endParaRPr lang="nl-NL" sz="2000" dirty="0">
            <a:solidFill>
              <a:schemeClr val="tx1"/>
            </a:solidFill>
          </a:endParaRPr>
        </a:p>
      </dgm:t>
    </dgm:pt>
    <dgm:pt modelId="{17C38404-6310-4649-9B26-904D43A098ED}" type="parTrans" cxnId="{9476E72A-10EC-43A0-85EC-9541FBBB0B16}">
      <dgm:prSet/>
      <dgm:spPr/>
      <dgm:t>
        <a:bodyPr/>
        <a:lstStyle/>
        <a:p>
          <a:endParaRPr lang="nl-NL"/>
        </a:p>
      </dgm:t>
    </dgm:pt>
    <dgm:pt modelId="{209EB3F1-CB36-4AE8-A1A2-EDCF338EE855}" type="sibTrans" cxnId="{9476E72A-10EC-43A0-85EC-9541FBBB0B16}">
      <dgm:prSet/>
      <dgm:spPr/>
      <dgm:t>
        <a:bodyPr/>
        <a:lstStyle/>
        <a:p>
          <a:endParaRPr lang="nl-NL"/>
        </a:p>
      </dgm:t>
    </dgm:pt>
    <dgm:pt modelId="{3CD97DC4-8DA9-4178-836F-E38DC21AA6DD}">
      <dgm:prSet phldrT="[Tekst]" custT="1"/>
      <dgm:spPr>
        <a:noFill/>
      </dgm:spPr>
      <dgm:t>
        <a:bodyPr/>
        <a:lstStyle/>
        <a:p>
          <a:r>
            <a:rPr lang="nl-NL" sz="2000" dirty="0" smtClean="0">
              <a:solidFill>
                <a:schemeClr val="tx1"/>
              </a:solidFill>
            </a:rPr>
            <a:t>Ongemak</a:t>
          </a:r>
          <a:endParaRPr lang="nl-NL" sz="2000" dirty="0">
            <a:solidFill>
              <a:schemeClr val="tx1"/>
            </a:solidFill>
          </a:endParaRPr>
        </a:p>
      </dgm:t>
    </dgm:pt>
    <dgm:pt modelId="{1CD9B1BA-F764-4F89-A30F-D04F7A43E3AD}" type="parTrans" cxnId="{54563E91-9838-4B74-8316-250D972990F2}">
      <dgm:prSet/>
      <dgm:spPr/>
      <dgm:t>
        <a:bodyPr/>
        <a:lstStyle/>
        <a:p>
          <a:endParaRPr lang="nl-NL"/>
        </a:p>
      </dgm:t>
    </dgm:pt>
    <dgm:pt modelId="{8BED9296-229E-427E-BB3F-2077F1E01CF6}" type="sibTrans" cxnId="{54563E91-9838-4B74-8316-250D972990F2}">
      <dgm:prSet/>
      <dgm:spPr/>
      <dgm:t>
        <a:bodyPr/>
        <a:lstStyle/>
        <a:p>
          <a:endParaRPr lang="nl-NL"/>
        </a:p>
      </dgm:t>
    </dgm:pt>
    <dgm:pt modelId="{42174236-3686-4F77-AB40-DF1137F5755B}">
      <dgm:prSet phldrT="[Tekst]" custT="1"/>
      <dgm:spPr>
        <a:noFill/>
      </dgm:spPr>
      <dgm:t>
        <a:bodyPr/>
        <a:lstStyle/>
        <a:p>
          <a:r>
            <a:rPr lang="nl-NL" sz="2000" dirty="0" smtClean="0">
              <a:solidFill>
                <a:schemeClr val="tx1"/>
              </a:solidFill>
            </a:rPr>
            <a:t>Waarden: wie en wat vind ik belangrijk</a:t>
          </a:r>
          <a:endParaRPr lang="nl-NL" sz="2000" dirty="0">
            <a:solidFill>
              <a:schemeClr val="tx1"/>
            </a:solidFill>
          </a:endParaRPr>
        </a:p>
      </dgm:t>
    </dgm:pt>
    <dgm:pt modelId="{CD231615-3267-4EEF-9ADE-38DEFF9E0B8B}" type="parTrans" cxnId="{FB1796AF-9A52-4312-AB23-832481A33387}">
      <dgm:prSet/>
      <dgm:spPr/>
      <dgm:t>
        <a:bodyPr/>
        <a:lstStyle/>
        <a:p>
          <a:endParaRPr lang="nl-NL"/>
        </a:p>
      </dgm:t>
    </dgm:pt>
    <dgm:pt modelId="{829D358F-3FDE-4DF7-893C-9D761DAE4E87}" type="sibTrans" cxnId="{FB1796AF-9A52-4312-AB23-832481A33387}">
      <dgm:prSet/>
      <dgm:spPr/>
      <dgm:t>
        <a:bodyPr/>
        <a:lstStyle/>
        <a:p>
          <a:endParaRPr lang="nl-NL"/>
        </a:p>
      </dgm:t>
    </dgm:pt>
    <dgm:pt modelId="{29986C44-5B07-42C7-A305-6E64DEABC6EE}" type="pres">
      <dgm:prSet presAssocID="{F5BAE382-AC66-478C-889C-241EE6117F5D}" presName="matrix" presStyleCnt="0">
        <dgm:presLayoutVars>
          <dgm:chMax val="1"/>
          <dgm:dir/>
          <dgm:resizeHandles val="exact"/>
        </dgm:presLayoutVars>
      </dgm:prSet>
      <dgm:spPr/>
    </dgm:pt>
    <dgm:pt modelId="{F2F03E0C-8C3B-4BD2-A954-D1B2BC32D5FF}" type="pres">
      <dgm:prSet presAssocID="{F5BAE382-AC66-478C-889C-241EE6117F5D}" presName="axisShape" presStyleLbl="bgShp" presStyleIdx="0" presStyleCnt="1" custScaleX="161333"/>
      <dgm:spPr/>
    </dgm:pt>
    <dgm:pt modelId="{2AA69310-492A-43C7-ACC5-C86CEE5A9F20}" type="pres">
      <dgm:prSet presAssocID="{F5BAE382-AC66-478C-889C-241EE6117F5D}" presName="rect1" presStyleLbl="node1" presStyleIdx="0" presStyleCnt="4" custScaleX="153677" custLinFactNeighborX="-23878" custLinFactNeighborY="2439">
        <dgm:presLayoutVars>
          <dgm:chMax val="0"/>
          <dgm:chPref val="0"/>
          <dgm:bulletEnabled val="1"/>
        </dgm:presLayoutVars>
      </dgm:prSet>
      <dgm:spPr/>
    </dgm:pt>
    <dgm:pt modelId="{6C15C8D4-1640-49CF-908B-3D0EB113CC48}" type="pres">
      <dgm:prSet presAssocID="{F5BAE382-AC66-478C-889C-241EE6117F5D}" presName="rect2" presStyleLbl="node1" presStyleIdx="1" presStyleCnt="4" custScaleX="152936" custLinFactNeighborX="28678" custLinFactNeighborY="243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67B646B-BD3C-45F9-99CF-53E7B892DDC3}" type="pres">
      <dgm:prSet presAssocID="{F5BAE382-AC66-478C-889C-241EE6117F5D}" presName="rect3" presStyleLbl="node1" presStyleIdx="2" presStyleCnt="4" custScaleX="148278" custScaleY="103763" custLinFactNeighborX="-22148" custLinFactNeighborY="19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96365A86-D22A-484B-8A33-AFE1E0804AB9}" type="pres">
      <dgm:prSet presAssocID="{F5BAE382-AC66-478C-889C-241EE6117F5D}" presName="rect4" presStyleLbl="node1" presStyleIdx="3" presStyleCnt="4" custScaleX="150026" custLinFactNeighborX="28096" custLinFactNeighborY="3568">
        <dgm:presLayoutVars>
          <dgm:chMax val="0"/>
          <dgm:chPref val="0"/>
          <dgm:bulletEnabled val="1"/>
        </dgm:presLayoutVars>
      </dgm:prSet>
      <dgm:spPr/>
    </dgm:pt>
  </dgm:ptLst>
  <dgm:cxnLst>
    <dgm:cxn modelId="{9355CE94-D275-48F0-AC47-B6B243AB88E1}" type="presOf" srcId="{B17ED35B-11D1-4C10-A4FA-B917FB2B1044}" destId="{6C15C8D4-1640-49CF-908B-3D0EB113CC48}" srcOrd="0" destOrd="0" presId="urn:microsoft.com/office/officeart/2005/8/layout/matrix2"/>
    <dgm:cxn modelId="{D5E73AA5-D1E8-477D-9EB0-7AFF10B91D06}" type="presOf" srcId="{69EF6839-6A13-480E-B1B3-02A4A8C39E7B}" destId="{2AA69310-492A-43C7-ACC5-C86CEE5A9F20}" srcOrd="0" destOrd="0" presId="urn:microsoft.com/office/officeart/2005/8/layout/matrix2"/>
    <dgm:cxn modelId="{FBED17B7-49D0-4B2C-8559-D9E612AB43D9}" type="presOf" srcId="{3CD97DC4-8DA9-4178-836F-E38DC21AA6DD}" destId="{F67B646B-BD3C-45F9-99CF-53E7B892DDC3}" srcOrd="0" destOrd="0" presId="urn:microsoft.com/office/officeart/2005/8/layout/matrix2"/>
    <dgm:cxn modelId="{54563E91-9838-4B74-8316-250D972990F2}" srcId="{F5BAE382-AC66-478C-889C-241EE6117F5D}" destId="{3CD97DC4-8DA9-4178-836F-E38DC21AA6DD}" srcOrd="2" destOrd="0" parTransId="{1CD9B1BA-F764-4F89-A30F-D04F7A43E3AD}" sibTransId="{8BED9296-229E-427E-BB3F-2077F1E01CF6}"/>
    <dgm:cxn modelId="{750077E3-0D5B-4BFB-984C-45D1D1C8B9AB}" type="presOf" srcId="{F5BAE382-AC66-478C-889C-241EE6117F5D}" destId="{29986C44-5B07-42C7-A305-6E64DEABC6EE}" srcOrd="0" destOrd="0" presId="urn:microsoft.com/office/officeart/2005/8/layout/matrix2"/>
    <dgm:cxn modelId="{FB1796AF-9A52-4312-AB23-832481A33387}" srcId="{F5BAE382-AC66-478C-889C-241EE6117F5D}" destId="{42174236-3686-4F77-AB40-DF1137F5755B}" srcOrd="3" destOrd="0" parTransId="{CD231615-3267-4EEF-9ADE-38DEFF9E0B8B}" sibTransId="{829D358F-3FDE-4DF7-893C-9D761DAE4E87}"/>
    <dgm:cxn modelId="{9476E72A-10EC-43A0-85EC-9541FBBB0B16}" srcId="{F5BAE382-AC66-478C-889C-241EE6117F5D}" destId="{B17ED35B-11D1-4C10-A4FA-B917FB2B1044}" srcOrd="1" destOrd="0" parTransId="{17C38404-6310-4649-9B26-904D43A098ED}" sibTransId="{209EB3F1-CB36-4AE8-A1A2-EDCF338EE855}"/>
    <dgm:cxn modelId="{89DB3D66-45C3-4A20-BBAD-2E70C07C9AB7}" type="presOf" srcId="{42174236-3686-4F77-AB40-DF1137F5755B}" destId="{96365A86-D22A-484B-8A33-AFE1E0804AB9}" srcOrd="0" destOrd="0" presId="urn:microsoft.com/office/officeart/2005/8/layout/matrix2"/>
    <dgm:cxn modelId="{600A8E6F-A01B-42D0-9A18-7A150CD6BC2F}" srcId="{F5BAE382-AC66-478C-889C-241EE6117F5D}" destId="{69EF6839-6A13-480E-B1B3-02A4A8C39E7B}" srcOrd="0" destOrd="0" parTransId="{4EB0FE5C-4DAA-44E8-9F55-41194404D5A1}" sibTransId="{47E49E0C-6955-4246-96ED-2D62B9D89A1D}"/>
    <dgm:cxn modelId="{712A10D9-2CBF-40BE-8E51-8FEBACC2D99A}" type="presParOf" srcId="{29986C44-5B07-42C7-A305-6E64DEABC6EE}" destId="{F2F03E0C-8C3B-4BD2-A954-D1B2BC32D5FF}" srcOrd="0" destOrd="0" presId="urn:microsoft.com/office/officeart/2005/8/layout/matrix2"/>
    <dgm:cxn modelId="{FB488D65-6A86-49A0-8A4F-0F7E292DE306}" type="presParOf" srcId="{29986C44-5B07-42C7-A305-6E64DEABC6EE}" destId="{2AA69310-492A-43C7-ACC5-C86CEE5A9F20}" srcOrd="1" destOrd="0" presId="urn:microsoft.com/office/officeart/2005/8/layout/matrix2"/>
    <dgm:cxn modelId="{C4D6C9D3-042F-438E-8219-B9BF397C1AFF}" type="presParOf" srcId="{29986C44-5B07-42C7-A305-6E64DEABC6EE}" destId="{6C15C8D4-1640-49CF-908B-3D0EB113CC48}" srcOrd="2" destOrd="0" presId="urn:microsoft.com/office/officeart/2005/8/layout/matrix2"/>
    <dgm:cxn modelId="{1C904727-7E75-4FAF-9BBE-E7DBE39F2145}" type="presParOf" srcId="{29986C44-5B07-42C7-A305-6E64DEABC6EE}" destId="{F67B646B-BD3C-45F9-99CF-53E7B892DDC3}" srcOrd="3" destOrd="0" presId="urn:microsoft.com/office/officeart/2005/8/layout/matrix2"/>
    <dgm:cxn modelId="{019BF4FE-FDE8-481B-9F19-0C75F06ABE06}" type="presParOf" srcId="{29986C44-5B07-42C7-A305-6E64DEABC6EE}" destId="{96365A86-D22A-484B-8A33-AFE1E0804AB9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2F03E0C-8C3B-4BD2-A954-D1B2BC32D5FF}">
      <dsp:nvSpPr>
        <dsp:cNvPr id="0" name=""/>
        <dsp:cNvSpPr/>
      </dsp:nvSpPr>
      <dsp:spPr>
        <a:xfrm>
          <a:off x="9" y="0"/>
          <a:ext cx="8712949" cy="540060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A69310-492A-43C7-ACC5-C86CEE5A9F20}">
      <dsp:nvSpPr>
        <dsp:cNvPr id="0" name=""/>
        <dsp:cNvSpPr/>
      </dsp:nvSpPr>
      <dsp:spPr>
        <a:xfrm>
          <a:off x="911624" y="403727"/>
          <a:ext cx="3319792" cy="2160240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 smtClean="0">
              <a:solidFill>
                <a:schemeClr val="tx1"/>
              </a:solidFill>
            </a:rPr>
            <a:t>Gedrag waarmee je ongemak wilt verhelpen</a:t>
          </a:r>
          <a:endParaRPr lang="nl-NL" sz="2000" kern="1200" dirty="0">
            <a:solidFill>
              <a:schemeClr val="tx1"/>
            </a:solidFill>
          </a:endParaRPr>
        </a:p>
      </dsp:txBody>
      <dsp:txXfrm>
        <a:off x="911624" y="403727"/>
        <a:ext cx="3319792" cy="2160240"/>
      </dsp:txXfrm>
    </dsp:sp>
    <dsp:sp modelId="{6C15C8D4-1640-49CF-908B-3D0EB113CC48}">
      <dsp:nvSpPr>
        <dsp:cNvPr id="0" name=""/>
        <dsp:cNvSpPr/>
      </dsp:nvSpPr>
      <dsp:spPr>
        <a:xfrm>
          <a:off x="4593246" y="403727"/>
          <a:ext cx="3303784" cy="2160240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 smtClean="0">
              <a:solidFill>
                <a:schemeClr val="tx1"/>
              </a:solidFill>
            </a:rPr>
            <a:t>Gedrag dat je dichterbij je persoonlijk waarden brengt</a:t>
          </a:r>
          <a:endParaRPr lang="nl-NL" sz="2000" kern="1200" dirty="0">
            <a:solidFill>
              <a:schemeClr val="tx1"/>
            </a:solidFill>
          </a:endParaRPr>
        </a:p>
      </dsp:txBody>
      <dsp:txXfrm>
        <a:off x="4593246" y="403727"/>
        <a:ext cx="3303784" cy="2160240"/>
      </dsp:txXfrm>
    </dsp:sp>
    <dsp:sp modelId="{F67B646B-BD3C-45F9-99CF-53E7B892DDC3}">
      <dsp:nvSpPr>
        <dsp:cNvPr id="0" name=""/>
        <dsp:cNvSpPr/>
      </dsp:nvSpPr>
      <dsp:spPr>
        <a:xfrm>
          <a:off x="1007312" y="2891686"/>
          <a:ext cx="3203160" cy="2241529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 smtClean="0">
              <a:solidFill>
                <a:schemeClr val="tx1"/>
              </a:solidFill>
            </a:rPr>
            <a:t>Ongemak</a:t>
          </a:r>
          <a:endParaRPr lang="nl-NL" sz="2000" kern="1200" dirty="0">
            <a:solidFill>
              <a:schemeClr val="tx1"/>
            </a:solidFill>
          </a:endParaRPr>
        </a:p>
      </dsp:txBody>
      <dsp:txXfrm>
        <a:off x="1007312" y="2891686"/>
        <a:ext cx="3203160" cy="2241529"/>
      </dsp:txXfrm>
    </dsp:sp>
    <dsp:sp modelId="{96365A86-D22A-484B-8A33-AFE1E0804AB9}">
      <dsp:nvSpPr>
        <dsp:cNvPr id="0" name=""/>
        <dsp:cNvSpPr/>
      </dsp:nvSpPr>
      <dsp:spPr>
        <a:xfrm>
          <a:off x="4612105" y="2966398"/>
          <a:ext cx="3240921" cy="2160240"/>
        </a:xfrm>
        <a:prstGeom prst="roundRect">
          <a:avLst/>
        </a:prstGeom>
        <a:noFill/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2000" kern="1200" dirty="0" smtClean="0">
              <a:solidFill>
                <a:schemeClr val="tx1"/>
              </a:solidFill>
            </a:rPr>
            <a:t>Waarden: wie en wat vind ik belangrijk</a:t>
          </a:r>
          <a:endParaRPr lang="nl-NL" sz="2000" kern="1200" dirty="0">
            <a:solidFill>
              <a:schemeClr val="tx1"/>
            </a:solidFill>
          </a:endParaRPr>
        </a:p>
      </dsp:txBody>
      <dsp:txXfrm>
        <a:off x="4612105" y="2966398"/>
        <a:ext cx="3240921" cy="21602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10B53-D3EF-4EB4-ABA4-2D2F1F1D2064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D949AD-88BC-4F7B-92FA-20DC17A5EEF7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smtClean="0"/>
              <a:t>Ongemak: </a:t>
            </a:r>
            <a:r>
              <a:rPr lang="nl-NL" sz="1200" dirty="0" smtClean="0"/>
              <a:t>negatieve gedachten, gevoelens, lichamelijke</a:t>
            </a:r>
            <a:r>
              <a:rPr lang="nl-NL" sz="1200" baseline="0" dirty="0" smtClean="0"/>
              <a:t> </a:t>
            </a:r>
            <a:r>
              <a:rPr lang="nl-NL" sz="1200" dirty="0" smtClean="0"/>
              <a:t>sensaties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dirty="0" smtClean="0"/>
              <a:t>Waarden:</a:t>
            </a:r>
            <a:r>
              <a:rPr lang="nl-NL" sz="1200" baseline="0" dirty="0" smtClean="0"/>
              <a:t> ook: fijne gevoelens, gedachten </a:t>
            </a:r>
            <a:r>
              <a:rPr lang="nl-NL" sz="1200" baseline="0" smtClean="0"/>
              <a:t>en emoties</a:t>
            </a: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40641-AB52-4BB8-B5C4-0098380FB6BB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5461F-8062-4B57-B09C-2FF7D0B5A60E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52278-75FF-4288-B9B6-D42268AFC328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179512" y="836712"/>
          <a:ext cx="871296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2195736" y="260648"/>
            <a:ext cx="4896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Buitenwereld / 5 zintuigen = gedrag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1475656" y="6237312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Binnenwereld / hoofd = niet zichtbaar voor anderen</a:t>
            </a:r>
            <a:endParaRPr lang="nl-NL" sz="2000" dirty="0"/>
          </a:p>
        </p:txBody>
      </p:sp>
      <p:sp>
        <p:nvSpPr>
          <p:cNvPr id="8" name="Tekstvak 7"/>
          <p:cNvSpPr txBox="1"/>
          <p:nvPr/>
        </p:nvSpPr>
        <p:spPr>
          <a:xfrm>
            <a:off x="0" y="2636912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‘moeten’</a:t>
            </a:r>
          </a:p>
          <a:p>
            <a:r>
              <a:rPr lang="nl-NL" dirty="0" smtClean="0"/>
              <a:t>‘controle’ 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7668344" y="2492896"/>
            <a:ext cx="1475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Handelen naar waarden</a:t>
            </a:r>
          </a:p>
          <a:p>
            <a:r>
              <a:rPr lang="nl-NL" dirty="0" smtClean="0"/>
              <a:t>‘mogen’</a:t>
            </a:r>
            <a:endParaRPr lang="nl-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</Words>
  <Application>Microsoft Office PowerPoint</Application>
  <PresentationFormat>Diavoorstelling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Sara van Grootel</dc:creator>
  <cp:lastModifiedBy>Sara van Grootel</cp:lastModifiedBy>
  <cp:revision>1</cp:revision>
  <dcterms:created xsi:type="dcterms:W3CDTF">2017-11-15T14:13:49Z</dcterms:created>
  <dcterms:modified xsi:type="dcterms:W3CDTF">2017-11-15T14:17:51Z</dcterms:modified>
</cp:coreProperties>
</file>